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10" r:id="rId3"/>
    <p:sldId id="298" r:id="rId4"/>
    <p:sldId id="300" r:id="rId5"/>
    <p:sldId id="307" r:id="rId6"/>
    <p:sldId id="313" r:id="rId7"/>
    <p:sldId id="314" r:id="rId8"/>
    <p:sldId id="315" r:id="rId9"/>
    <p:sldId id="316" r:id="rId10"/>
    <p:sldId id="317" r:id="rId11"/>
    <p:sldId id="312" r:id="rId12"/>
    <p:sldId id="25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4-12-2018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Bedrijfsplan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3.2 Personeelsplan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Moet er personeel ingehuurd worden?</a:t>
            </a:r>
          </a:p>
          <a:p>
            <a:r>
              <a:rPr lang="nl-NL" dirty="0" smtClean="0"/>
              <a:t>Moet het eigen personeel nog geschoold worden?</a:t>
            </a:r>
          </a:p>
          <a:p>
            <a:r>
              <a:rPr lang="nl-NL" dirty="0" smtClean="0"/>
              <a:t>Hoe ziet jullie personeel er over 5-10 jaar uit?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4057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 af (en doorsturen)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t/m 3.2 personeelsplan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9438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Vorige week af.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725" y="1862137"/>
            <a:ext cx="6774104" cy="3583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911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2.2 Doelgroep 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Doelgroep(en) bepalen</a:t>
            </a:r>
          </a:p>
          <a:p>
            <a:pPr lvl="1"/>
            <a:r>
              <a:rPr lang="nl-NL" dirty="0" smtClean="0"/>
              <a:t>Hoofddoelgroep</a:t>
            </a:r>
          </a:p>
          <a:p>
            <a:pPr lvl="1"/>
            <a:r>
              <a:rPr lang="nl-NL" dirty="0" smtClean="0"/>
              <a:t>Subdoelgroepen</a:t>
            </a:r>
          </a:p>
          <a:p>
            <a:r>
              <a:rPr lang="nl-NL" dirty="0" smtClean="0"/>
              <a:t>Doelgroep analyseren</a:t>
            </a:r>
          </a:p>
          <a:p>
            <a:pPr lvl="1"/>
            <a:r>
              <a:rPr lang="nl-NL" dirty="0" smtClean="0"/>
              <a:t>Wat kun je allemaal zeggen over jullie doelgroepen. Per doelgroep.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802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 Bedrijfsformule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Product</a:t>
            </a:r>
          </a:p>
          <a:p>
            <a:pPr marL="0" indent="0">
              <a:buNone/>
            </a:pPr>
            <a:r>
              <a:rPr lang="nl-NL" dirty="0" smtClean="0"/>
              <a:t>Presentatie</a:t>
            </a:r>
          </a:p>
          <a:p>
            <a:pPr marL="0" indent="0">
              <a:buNone/>
            </a:pPr>
            <a:r>
              <a:rPr lang="nl-NL" dirty="0" smtClean="0"/>
              <a:t>Plaats</a:t>
            </a:r>
          </a:p>
          <a:p>
            <a:pPr marL="0" indent="0">
              <a:buNone/>
            </a:pPr>
            <a:r>
              <a:rPr lang="nl-NL" dirty="0" smtClean="0"/>
              <a:t>Personeel</a:t>
            </a:r>
          </a:p>
          <a:p>
            <a:pPr marL="0" indent="0">
              <a:buNone/>
            </a:pPr>
            <a:r>
              <a:rPr lang="nl-NL" dirty="0" smtClean="0"/>
              <a:t>Prijs</a:t>
            </a:r>
          </a:p>
          <a:p>
            <a:pPr marL="0" indent="0">
              <a:buNone/>
            </a:pPr>
            <a:r>
              <a:rPr lang="nl-NL" dirty="0" smtClean="0"/>
              <a:t>Promotie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P’s: denk overal ook aan de kosten?</a:t>
            </a:r>
          </a:p>
          <a:p>
            <a:r>
              <a:rPr lang="nl-NL" dirty="0"/>
              <a:t>Presentatie: laat zien!</a:t>
            </a:r>
          </a:p>
          <a:p>
            <a:r>
              <a:rPr lang="nl-NL" dirty="0"/>
              <a:t>Plaats: laat zien!</a:t>
            </a:r>
          </a:p>
          <a:p>
            <a:r>
              <a:rPr lang="nl-NL" dirty="0"/>
              <a:t>Prijs: exacte prijzen.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431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Concurrentie 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Welke bedrijven zijn jullie concurrenten en waarom?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Unique </a:t>
            </a:r>
            <a:r>
              <a:rPr lang="nl-NL" dirty="0" err="1" smtClean="0"/>
              <a:t>Selling</a:t>
            </a:r>
            <a:r>
              <a:rPr lang="nl-NL" dirty="0" smtClean="0"/>
              <a:t> Points</a:t>
            </a:r>
          </a:p>
          <a:p>
            <a:pPr>
              <a:buFontTx/>
              <a:buChar char="-"/>
            </a:pPr>
            <a:r>
              <a:rPr lang="nl-NL" dirty="0" smtClean="0"/>
              <a:t>Waarom </a:t>
            </a:r>
            <a:r>
              <a:rPr lang="nl-NL" dirty="0" smtClean="0"/>
              <a:t>zijn jullie beter dan een concurrent en wat is dus jullie kracht om je te onderscheiden</a:t>
            </a:r>
            <a:r>
              <a:rPr lang="nl-NL" dirty="0" smtClean="0"/>
              <a:t>?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/>
              <a:t>Concurrentie: waarom zijn jullie beter. Hoe gaan jullie aan klanten komen?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987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SWOT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Interne analyse</a:t>
            </a:r>
          </a:p>
          <a:p>
            <a:pPr marL="0" indent="0">
              <a:buNone/>
            </a:pPr>
            <a:r>
              <a:rPr lang="nl-NL" dirty="0" err="1" smtClean="0"/>
              <a:t>Strenghts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err="1" smtClean="0"/>
              <a:t>Weaknesses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Externe analyse</a:t>
            </a:r>
            <a:endParaRPr lang="nl-NL" u="sng" dirty="0"/>
          </a:p>
          <a:p>
            <a:pPr marL="0" indent="0">
              <a:buNone/>
            </a:pPr>
            <a:r>
              <a:rPr lang="nl-NL" dirty="0" err="1" smtClean="0"/>
              <a:t>Opportunities</a:t>
            </a: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Threats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941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2"/>
          <p:cNvSpPr>
            <a:spLocks noGrp="1"/>
          </p:cNvSpPr>
          <p:nvPr/>
        </p:nvSpPr>
        <p:spPr bwMode="auto">
          <a:xfrm>
            <a:off x="762000" y="10287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48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CB6C"/>
              </a:buClr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56792"/>
            <a:ext cx="5231259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194" y="4149080"/>
            <a:ext cx="2618184" cy="246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028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SWOT: leg alle punten uit</a:t>
            </a:r>
          </a:p>
          <a:p>
            <a:pPr marL="0" indent="0">
              <a:buNone/>
            </a:pPr>
            <a:r>
              <a:rPr lang="nl-NL" dirty="0"/>
              <a:t>SWOT: hoe ga je strategisch te werk.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448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Ondernemingsvorm (50)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30" y="1700808"/>
            <a:ext cx="8152413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476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177</Words>
  <Application>Microsoft Office PowerPoint</Application>
  <PresentationFormat>Diavoorstelling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PowerPoint-presentatie</vt:lpstr>
      <vt:lpstr>2.2 Doelgroep (150)</vt:lpstr>
      <vt:lpstr>2.3 Bedrijfsformule</vt:lpstr>
      <vt:lpstr>Concurrentie (150)</vt:lpstr>
      <vt:lpstr>SWOT</vt:lpstr>
      <vt:lpstr>PowerPoint-presentatie</vt:lpstr>
      <vt:lpstr>PowerPoint-presentatie</vt:lpstr>
      <vt:lpstr>Ondernemingsvorm (50)</vt:lpstr>
      <vt:lpstr>3.2 Personeelsplan</vt:lpstr>
      <vt:lpstr>Vandaag af (en doorsturen)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31</cp:revision>
  <dcterms:created xsi:type="dcterms:W3CDTF">2013-11-15T15:05:42Z</dcterms:created>
  <dcterms:modified xsi:type="dcterms:W3CDTF">2018-12-04T10:46:38Z</dcterms:modified>
</cp:coreProperties>
</file>